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1703050" cy="6584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4" userDrawn="1">
          <p15:clr>
            <a:srgbClr val="A4A3A4"/>
          </p15:clr>
        </p15:guide>
        <p15:guide id="2" pos="36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926" y="58"/>
      </p:cViewPr>
      <p:guideLst>
        <p:guide orient="horz" pos="2074"/>
        <p:guide pos="36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2881" y="1077676"/>
            <a:ext cx="8777288" cy="2292538"/>
          </a:xfrm>
        </p:spPr>
        <p:txBody>
          <a:bodyPr anchor="b"/>
          <a:lstStyle>
            <a:lvl1pPr algn="ctr">
              <a:defRPr sz="57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2881" y="3458624"/>
            <a:ext cx="8777288" cy="1589838"/>
          </a:xfrm>
        </p:spPr>
        <p:txBody>
          <a:bodyPr/>
          <a:lstStyle>
            <a:lvl1pPr marL="0" indent="0" algn="ctr">
              <a:buNone/>
              <a:defRPr sz="2304"/>
            </a:lvl1pPr>
            <a:lvl2pPr marL="438866" indent="0" algn="ctr">
              <a:buNone/>
              <a:defRPr sz="1920"/>
            </a:lvl2pPr>
            <a:lvl3pPr marL="877733" indent="0" algn="ctr">
              <a:buNone/>
              <a:defRPr sz="1728"/>
            </a:lvl3pPr>
            <a:lvl4pPr marL="1316599" indent="0" algn="ctr">
              <a:buNone/>
              <a:defRPr sz="1536"/>
            </a:lvl4pPr>
            <a:lvl5pPr marL="1755465" indent="0" algn="ctr">
              <a:buNone/>
              <a:defRPr sz="1536"/>
            </a:lvl5pPr>
            <a:lvl6pPr marL="2194331" indent="0" algn="ctr">
              <a:buNone/>
              <a:defRPr sz="1536"/>
            </a:lvl6pPr>
            <a:lvl7pPr marL="2633198" indent="0" algn="ctr">
              <a:buNone/>
              <a:defRPr sz="1536"/>
            </a:lvl7pPr>
            <a:lvl8pPr marL="3072064" indent="0" algn="ctr">
              <a:buNone/>
              <a:defRPr sz="1536"/>
            </a:lvl8pPr>
            <a:lvl9pPr marL="3510930" indent="0" algn="ctr">
              <a:buNone/>
              <a:defRPr sz="1536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2283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888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489" y="1641665"/>
            <a:ext cx="10093881" cy="2739156"/>
          </a:xfrm>
        </p:spPr>
        <p:txBody>
          <a:bodyPr anchor="b"/>
          <a:lstStyle>
            <a:lvl1pPr>
              <a:defRPr sz="57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8489" y="4406735"/>
            <a:ext cx="10093881" cy="1440457"/>
          </a:xfrm>
        </p:spPr>
        <p:txBody>
          <a:bodyPr/>
          <a:lstStyle>
            <a:lvl1pPr marL="0" indent="0">
              <a:buNone/>
              <a:defRPr sz="2304">
                <a:solidFill>
                  <a:schemeClr val="tx1">
                    <a:tint val="82000"/>
                  </a:schemeClr>
                </a:solidFill>
              </a:defRPr>
            </a:lvl1pPr>
            <a:lvl2pPr marL="438866" indent="0">
              <a:buNone/>
              <a:defRPr sz="1920">
                <a:solidFill>
                  <a:schemeClr val="tx1">
                    <a:tint val="82000"/>
                  </a:schemeClr>
                </a:solidFill>
              </a:defRPr>
            </a:lvl2pPr>
            <a:lvl3pPr marL="877733" indent="0">
              <a:buNone/>
              <a:defRPr sz="1728">
                <a:solidFill>
                  <a:schemeClr val="tx1">
                    <a:tint val="82000"/>
                  </a:schemeClr>
                </a:solidFill>
              </a:defRPr>
            </a:lvl3pPr>
            <a:lvl4pPr marL="1316599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4pPr>
            <a:lvl5pPr marL="1755465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5pPr>
            <a:lvl6pPr marL="2194331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6pPr>
            <a:lvl7pPr marL="2633198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7pPr>
            <a:lvl8pPr marL="3072064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8pPr>
            <a:lvl9pPr marL="3510930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98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4585" y="1752938"/>
            <a:ext cx="4973796" cy="417809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24669" y="1752938"/>
            <a:ext cx="4973796" cy="417809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6086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09" y="350588"/>
            <a:ext cx="10093881" cy="127278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110" y="1614228"/>
            <a:ext cx="4950938" cy="791108"/>
          </a:xfrm>
        </p:spPr>
        <p:txBody>
          <a:bodyPr anchor="b"/>
          <a:lstStyle>
            <a:lvl1pPr marL="0" indent="0">
              <a:buNone/>
              <a:defRPr sz="2304" b="1"/>
            </a:lvl1pPr>
            <a:lvl2pPr marL="438866" indent="0">
              <a:buNone/>
              <a:defRPr sz="1920" b="1"/>
            </a:lvl2pPr>
            <a:lvl3pPr marL="877733" indent="0">
              <a:buNone/>
              <a:defRPr sz="1728" b="1"/>
            </a:lvl3pPr>
            <a:lvl4pPr marL="1316599" indent="0">
              <a:buNone/>
              <a:defRPr sz="1536" b="1"/>
            </a:lvl4pPr>
            <a:lvl5pPr marL="1755465" indent="0">
              <a:buNone/>
              <a:defRPr sz="1536" b="1"/>
            </a:lvl5pPr>
            <a:lvl6pPr marL="2194331" indent="0">
              <a:buNone/>
              <a:defRPr sz="1536" b="1"/>
            </a:lvl6pPr>
            <a:lvl7pPr marL="2633198" indent="0">
              <a:buNone/>
              <a:defRPr sz="1536" b="1"/>
            </a:lvl7pPr>
            <a:lvl8pPr marL="3072064" indent="0">
              <a:buNone/>
              <a:defRPr sz="1536" b="1"/>
            </a:lvl8pPr>
            <a:lvl9pPr marL="3510930" indent="0">
              <a:buNone/>
              <a:defRPr sz="153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6110" y="2405336"/>
            <a:ext cx="4950938" cy="35378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24669" y="1614228"/>
            <a:ext cx="4975321" cy="791108"/>
          </a:xfrm>
        </p:spPr>
        <p:txBody>
          <a:bodyPr anchor="b"/>
          <a:lstStyle>
            <a:lvl1pPr marL="0" indent="0">
              <a:buNone/>
              <a:defRPr sz="2304" b="1"/>
            </a:lvl1pPr>
            <a:lvl2pPr marL="438866" indent="0">
              <a:buNone/>
              <a:defRPr sz="1920" b="1"/>
            </a:lvl2pPr>
            <a:lvl3pPr marL="877733" indent="0">
              <a:buNone/>
              <a:defRPr sz="1728" b="1"/>
            </a:lvl3pPr>
            <a:lvl4pPr marL="1316599" indent="0">
              <a:buNone/>
              <a:defRPr sz="1536" b="1"/>
            </a:lvl4pPr>
            <a:lvl5pPr marL="1755465" indent="0">
              <a:buNone/>
              <a:defRPr sz="1536" b="1"/>
            </a:lvl5pPr>
            <a:lvl6pPr marL="2194331" indent="0">
              <a:buNone/>
              <a:defRPr sz="1536" b="1"/>
            </a:lvl6pPr>
            <a:lvl7pPr marL="2633198" indent="0">
              <a:buNone/>
              <a:defRPr sz="1536" b="1"/>
            </a:lvl7pPr>
            <a:lvl8pPr marL="3072064" indent="0">
              <a:buNone/>
              <a:defRPr sz="1536" b="1"/>
            </a:lvl8pPr>
            <a:lvl9pPr marL="3510930" indent="0">
              <a:buNone/>
              <a:defRPr sz="153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24669" y="2405336"/>
            <a:ext cx="4975321" cy="35378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908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007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238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09" y="438997"/>
            <a:ext cx="3774538" cy="1536488"/>
          </a:xfrm>
        </p:spPr>
        <p:txBody>
          <a:bodyPr anchor="b"/>
          <a:lstStyle>
            <a:lvl1pPr>
              <a:defRPr sz="307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5321" y="948111"/>
            <a:ext cx="5924669" cy="4679583"/>
          </a:xfrm>
        </p:spPr>
        <p:txBody>
          <a:bodyPr/>
          <a:lstStyle>
            <a:lvl1pPr>
              <a:defRPr sz="3072"/>
            </a:lvl1pPr>
            <a:lvl2pPr>
              <a:defRPr sz="2688"/>
            </a:lvl2pPr>
            <a:lvl3pPr>
              <a:defRPr sz="2304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109" y="1975485"/>
            <a:ext cx="3774538" cy="3659830"/>
          </a:xfrm>
        </p:spPr>
        <p:txBody>
          <a:bodyPr/>
          <a:lstStyle>
            <a:lvl1pPr marL="0" indent="0">
              <a:buNone/>
              <a:defRPr sz="1536"/>
            </a:lvl1pPr>
            <a:lvl2pPr marL="438866" indent="0">
              <a:buNone/>
              <a:defRPr sz="1344"/>
            </a:lvl2pPr>
            <a:lvl3pPr marL="877733" indent="0">
              <a:buNone/>
              <a:defRPr sz="1152"/>
            </a:lvl3pPr>
            <a:lvl4pPr marL="1316599" indent="0">
              <a:buNone/>
              <a:defRPr sz="960"/>
            </a:lvl4pPr>
            <a:lvl5pPr marL="1755465" indent="0">
              <a:buNone/>
              <a:defRPr sz="960"/>
            </a:lvl5pPr>
            <a:lvl6pPr marL="2194331" indent="0">
              <a:buNone/>
              <a:defRPr sz="960"/>
            </a:lvl6pPr>
            <a:lvl7pPr marL="2633198" indent="0">
              <a:buNone/>
              <a:defRPr sz="960"/>
            </a:lvl7pPr>
            <a:lvl8pPr marL="3072064" indent="0">
              <a:buNone/>
              <a:defRPr sz="960"/>
            </a:lvl8pPr>
            <a:lvl9pPr marL="3510930" indent="0">
              <a:buNone/>
              <a:defRPr sz="9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7685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09" y="438997"/>
            <a:ext cx="3774538" cy="1536488"/>
          </a:xfrm>
        </p:spPr>
        <p:txBody>
          <a:bodyPr anchor="b"/>
          <a:lstStyle>
            <a:lvl1pPr>
              <a:defRPr sz="307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5321" y="948111"/>
            <a:ext cx="5924669" cy="4679583"/>
          </a:xfrm>
        </p:spPr>
        <p:txBody>
          <a:bodyPr anchor="t"/>
          <a:lstStyle>
            <a:lvl1pPr marL="0" indent="0">
              <a:buNone/>
              <a:defRPr sz="3072"/>
            </a:lvl1pPr>
            <a:lvl2pPr marL="438866" indent="0">
              <a:buNone/>
              <a:defRPr sz="2688"/>
            </a:lvl2pPr>
            <a:lvl3pPr marL="877733" indent="0">
              <a:buNone/>
              <a:defRPr sz="2304"/>
            </a:lvl3pPr>
            <a:lvl4pPr marL="1316599" indent="0">
              <a:buNone/>
              <a:defRPr sz="1920"/>
            </a:lvl4pPr>
            <a:lvl5pPr marL="1755465" indent="0">
              <a:buNone/>
              <a:defRPr sz="1920"/>
            </a:lvl5pPr>
            <a:lvl6pPr marL="2194331" indent="0">
              <a:buNone/>
              <a:defRPr sz="1920"/>
            </a:lvl6pPr>
            <a:lvl7pPr marL="2633198" indent="0">
              <a:buNone/>
              <a:defRPr sz="1920"/>
            </a:lvl7pPr>
            <a:lvl8pPr marL="3072064" indent="0">
              <a:buNone/>
              <a:defRPr sz="1920"/>
            </a:lvl8pPr>
            <a:lvl9pPr marL="3510930" indent="0">
              <a:buNone/>
              <a:defRPr sz="192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109" y="1975485"/>
            <a:ext cx="3774538" cy="3659830"/>
          </a:xfrm>
        </p:spPr>
        <p:txBody>
          <a:bodyPr/>
          <a:lstStyle>
            <a:lvl1pPr marL="0" indent="0">
              <a:buNone/>
              <a:defRPr sz="1536"/>
            </a:lvl1pPr>
            <a:lvl2pPr marL="438866" indent="0">
              <a:buNone/>
              <a:defRPr sz="1344"/>
            </a:lvl2pPr>
            <a:lvl3pPr marL="877733" indent="0">
              <a:buNone/>
              <a:defRPr sz="1152"/>
            </a:lvl3pPr>
            <a:lvl4pPr marL="1316599" indent="0">
              <a:buNone/>
              <a:defRPr sz="960"/>
            </a:lvl4pPr>
            <a:lvl5pPr marL="1755465" indent="0">
              <a:buNone/>
              <a:defRPr sz="960"/>
            </a:lvl5pPr>
            <a:lvl6pPr marL="2194331" indent="0">
              <a:buNone/>
              <a:defRPr sz="960"/>
            </a:lvl6pPr>
            <a:lvl7pPr marL="2633198" indent="0">
              <a:buNone/>
              <a:defRPr sz="960"/>
            </a:lvl7pPr>
            <a:lvl8pPr marL="3072064" indent="0">
              <a:buNone/>
              <a:defRPr sz="960"/>
            </a:lvl8pPr>
            <a:lvl9pPr marL="3510930" indent="0">
              <a:buNone/>
              <a:defRPr sz="9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2636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9453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74995" y="350587"/>
            <a:ext cx="2523470" cy="558044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585" y="350587"/>
            <a:ext cx="7424122" cy="558044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679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4585" y="350588"/>
            <a:ext cx="10093881" cy="12727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585" y="1752938"/>
            <a:ext cx="10093881" cy="4178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585" y="6103273"/>
            <a:ext cx="2633186" cy="350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6636" y="6103273"/>
            <a:ext cx="3949779" cy="350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279" y="6103273"/>
            <a:ext cx="2633186" cy="350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98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77733" rtl="0" eaLnBrk="1" latinLnBrk="0" hangingPunct="1">
        <a:lnSpc>
          <a:spcPct val="90000"/>
        </a:lnSpc>
        <a:spcBef>
          <a:spcPct val="0"/>
        </a:spcBef>
        <a:buNone/>
        <a:defRPr sz="42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9433" indent="-219433" algn="l" defTabSz="877733" rtl="0" eaLnBrk="1" latinLnBrk="0" hangingPunct="1">
        <a:lnSpc>
          <a:spcPct val="90000"/>
        </a:lnSpc>
        <a:spcBef>
          <a:spcPts val="960"/>
        </a:spcBef>
        <a:buFont typeface="Arial" panose="020B0604020202020204" pitchFamily="34" charset="0"/>
        <a:buChar char="•"/>
        <a:defRPr sz="2688" kern="1200">
          <a:solidFill>
            <a:schemeClr val="tx1"/>
          </a:solidFill>
          <a:latin typeface="+mn-lt"/>
          <a:ea typeface="+mn-ea"/>
          <a:cs typeface="+mn-cs"/>
        </a:defRPr>
      </a:lvl1pPr>
      <a:lvl2pPr marL="658299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2304" kern="1200">
          <a:solidFill>
            <a:schemeClr val="tx1"/>
          </a:solidFill>
          <a:latin typeface="+mn-lt"/>
          <a:ea typeface="+mn-ea"/>
          <a:cs typeface="+mn-cs"/>
        </a:defRPr>
      </a:lvl2pPr>
      <a:lvl3pPr marL="1097166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536032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4pPr>
      <a:lvl5pPr marL="1974898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5pPr>
      <a:lvl6pPr marL="2413765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6pPr>
      <a:lvl7pPr marL="2852631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7pPr>
      <a:lvl8pPr marL="3291497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8pPr>
      <a:lvl9pPr marL="3730363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1pPr>
      <a:lvl2pPr marL="438866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2pPr>
      <a:lvl3pPr marL="877733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3pPr>
      <a:lvl4pPr marL="1316599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4pPr>
      <a:lvl5pPr marL="1755465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5pPr>
      <a:lvl6pPr marL="2194331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6pPr>
      <a:lvl7pPr marL="2633198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7pPr>
      <a:lvl8pPr marL="3072064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8pPr>
      <a:lvl9pPr marL="3510930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Interface gráfica do usuário">
            <a:extLst>
              <a:ext uri="{FF2B5EF4-FFF2-40B4-BE49-F238E27FC236}">
                <a16:creationId xmlns:a16="http://schemas.microsoft.com/office/drawing/2014/main" id="{683F1410-6895-1337-E71E-092EFC7A0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4"/>
            <a:ext cx="11703050" cy="658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537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atsApp Video 2025-09-18 at 11.52.55">
            <a:hlinkClick r:id="" action="ppaction://media"/>
            <a:extLst>
              <a:ext uri="{FF2B5EF4-FFF2-40B4-BE49-F238E27FC236}">
                <a16:creationId xmlns:a16="http://schemas.microsoft.com/office/drawing/2014/main" id="{93459B92-7058-888F-6C1D-DA630C79D6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92"/>
            <a:ext cx="11703049" cy="658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6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62" y="0"/>
            <a:ext cx="11700125" cy="658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Diagrama&#10;&#10;O conteúdo gerado por IA pode estar incorreto.">
            <a:extLst>
              <a:ext uri="{FF2B5EF4-FFF2-40B4-BE49-F238E27FC236}">
                <a16:creationId xmlns:a16="http://schemas.microsoft.com/office/drawing/2014/main" id="{49436027-A7FE-5594-FE32-277A5DFC4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"/>
          <a:stretch>
            <a:fillRect/>
          </a:stretch>
        </p:blipFill>
        <p:spPr>
          <a:xfrm>
            <a:off x="20" y="1230"/>
            <a:ext cx="11703030" cy="658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40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0</Words>
  <Application>Microsoft Office PowerPoint</Application>
  <PresentationFormat>Personalizar</PresentationFormat>
  <Paragraphs>0</Paragraphs>
  <Slides>3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Maiara Silva</dc:creator>
  <cp:lastModifiedBy>Maiara Silva</cp:lastModifiedBy>
  <cp:revision>3</cp:revision>
  <dcterms:created xsi:type="dcterms:W3CDTF">2025-09-10T13:44:38Z</dcterms:created>
  <dcterms:modified xsi:type="dcterms:W3CDTF">2025-09-18T17:20:48Z</dcterms:modified>
</cp:coreProperties>
</file>